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80b35d7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80b35d70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480b35d7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480b35d7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80b35d70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80b35d70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0b35d70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0b35d70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0b35d70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0b35d70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80b35d70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80b35d70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Interpreting Political Cartoons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125" y="588650"/>
            <a:ext cx="7392025" cy="491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95476" cy="538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307300" cy="548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42750" cy="527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118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(16:9)</PresentationFormat>
  <Paragraphs>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Light</vt:lpstr>
      <vt:lpstr>Interpreting Political Cartoons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Political Cartoons</dc:title>
  <cp:lastModifiedBy>Tara Ragland</cp:lastModifiedBy>
  <cp:revision>1</cp:revision>
  <dcterms:modified xsi:type="dcterms:W3CDTF">2018-11-19T15:47:45Z</dcterms:modified>
</cp:coreProperties>
</file>